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13"/>
  </p:handoutMasterIdLst>
  <p:sldIdLst>
    <p:sldId id="256" r:id="rId2"/>
    <p:sldId id="258" r:id="rId3"/>
    <p:sldId id="257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4025636" y="0"/>
            <a:ext cx="3078427" cy="513508"/>
          </a:xfrm>
          <a:prstGeom prst="rect">
            <a:avLst/>
          </a:prstGeom>
        </p:spPr>
        <p:txBody>
          <a:bodyPr vert="horz" lIns="94339" tIns="47169" rIns="94339" bIns="47169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quarter" idx="1"/>
          </p:nvPr>
        </p:nvSpPr>
        <p:spPr>
          <a:xfrm>
            <a:off x="1645" y="0"/>
            <a:ext cx="3078427" cy="513508"/>
          </a:xfrm>
          <a:prstGeom prst="rect">
            <a:avLst/>
          </a:prstGeom>
        </p:spPr>
        <p:txBody>
          <a:bodyPr vert="horz" lIns="94339" tIns="47169" rIns="94339" bIns="47169" rtlCol="1"/>
          <a:lstStyle>
            <a:lvl1pPr algn="l">
              <a:defRPr sz="1200"/>
            </a:lvl1pPr>
          </a:lstStyle>
          <a:p>
            <a:fld id="{609C69C3-3189-4813-AEF6-6DA84D83FA4C}" type="datetimeFigureOut">
              <a:rPr lang="he-IL" smtClean="0"/>
              <a:t>ב'/אדר/תש"פ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2"/>
          </p:nvPr>
        </p:nvSpPr>
        <p:spPr>
          <a:xfrm>
            <a:off x="4025636" y="9721106"/>
            <a:ext cx="3078427" cy="513507"/>
          </a:xfrm>
          <a:prstGeom prst="rect">
            <a:avLst/>
          </a:prstGeom>
        </p:spPr>
        <p:txBody>
          <a:bodyPr vert="horz" lIns="94339" tIns="47169" rIns="94339" bIns="47169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3"/>
          </p:nvPr>
        </p:nvSpPr>
        <p:spPr>
          <a:xfrm>
            <a:off x="1645" y="9721106"/>
            <a:ext cx="3078427" cy="513507"/>
          </a:xfrm>
          <a:prstGeom prst="rect">
            <a:avLst/>
          </a:prstGeom>
        </p:spPr>
        <p:txBody>
          <a:bodyPr vert="horz" lIns="94339" tIns="47169" rIns="94339" bIns="47169" rtlCol="1" anchor="b"/>
          <a:lstStyle>
            <a:lvl1pPr algn="l">
              <a:defRPr sz="1200"/>
            </a:lvl1pPr>
          </a:lstStyle>
          <a:p>
            <a:fld id="{FFAB35BD-4300-4D1F-8AB9-13603EF7B8A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91411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תמונה פנורמית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 עם ציטו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או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2/27/2020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e-IL" dirty="0" smtClean="0"/>
              <a:t>חניון לילה</a:t>
            </a:r>
            <a:endParaRPr lang="he-IL" dirty="0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e-IL" dirty="0" smtClean="0"/>
              <a:t>השתלמות טיולי פסח </a:t>
            </a:r>
            <a:r>
              <a:rPr lang="he-IL" dirty="0" err="1" smtClean="0"/>
              <a:t>תשפ</a:t>
            </a:r>
            <a:r>
              <a:rPr lang="he-IL" smtClean="0"/>
              <a:t>' 2020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66496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ציוד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cs typeface="+mj-cs"/>
              </a:rPr>
              <a:t>פירוט הצרכים של כל מתחם בחניון</a:t>
            </a:r>
          </a:p>
          <a:p>
            <a:r>
              <a:rPr lang="he-IL" dirty="0" smtClean="0">
                <a:cs typeface="+mj-cs"/>
              </a:rPr>
              <a:t>אופן ניוד הציוד , מהיכן מגיע?</a:t>
            </a:r>
          </a:p>
          <a:p>
            <a:r>
              <a:rPr lang="he-IL" dirty="0" smtClean="0">
                <a:cs typeface="+mj-cs"/>
              </a:rPr>
              <a:t>העמסה נכונה ובטוחה</a:t>
            </a:r>
          </a:p>
          <a:p>
            <a:endParaRPr lang="he-IL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6974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295400" y="1223433"/>
            <a:ext cx="9601196" cy="833968"/>
          </a:xfrm>
        </p:spPr>
        <p:txBody>
          <a:bodyPr>
            <a:normAutofit/>
          </a:bodyPr>
          <a:lstStyle/>
          <a:p>
            <a:r>
              <a:rPr lang="he-IL" sz="3900" dirty="0" smtClean="0"/>
              <a:t>מה עלול להשתבש ?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1295400" y="2273300"/>
            <a:ext cx="9601197" cy="3145368"/>
          </a:xfrm>
        </p:spPr>
        <p:txBody>
          <a:bodyPr>
            <a:normAutofit fontScale="70000" lnSpcReduction="20000"/>
          </a:bodyPr>
          <a:lstStyle/>
          <a:p>
            <a:endParaRPr lang="he-IL" dirty="0">
              <a:cs typeface="+mj-cs"/>
            </a:endParaRPr>
          </a:p>
          <a:p>
            <a:r>
              <a:rPr lang="he-IL" dirty="0">
                <a:cs typeface="+mj-cs"/>
              </a:rPr>
              <a:t>שכחתי לחלק קרטון המבורגרים שלם, החניכים רעבים... כולם כועסים על </a:t>
            </a:r>
            <a:r>
              <a:rPr lang="he-IL" dirty="0" smtClean="0">
                <a:cs typeface="+mj-cs"/>
              </a:rPr>
              <a:t>נמרוד קירה... </a:t>
            </a:r>
            <a:r>
              <a:rPr lang="he-IL" dirty="0">
                <a:cs typeface="+mj-cs"/>
              </a:rPr>
              <a:t>אופס....</a:t>
            </a:r>
          </a:p>
          <a:p>
            <a:r>
              <a:rPr lang="he-IL" dirty="0">
                <a:cs typeface="+mj-cs"/>
              </a:rPr>
              <a:t>כוויה </a:t>
            </a:r>
            <a:r>
              <a:rPr lang="he-IL" dirty="0" smtClean="0">
                <a:cs typeface="+mj-cs"/>
              </a:rPr>
              <a:t>ממי הביצים </a:t>
            </a:r>
            <a:r>
              <a:rPr lang="he-IL" dirty="0">
                <a:cs typeface="+mj-cs"/>
              </a:rPr>
              <a:t>בעת סינונה בצורה מאולתרת כי לא הבאנו מסננת...</a:t>
            </a:r>
          </a:p>
          <a:p>
            <a:r>
              <a:rPr lang="he-IL" dirty="0">
                <a:cs typeface="+mj-cs"/>
              </a:rPr>
              <a:t>גנרטור "פק-פק" "שותה" בנזין... לא סולר... למלא בו סולר יגרום לו לא לעבוד...</a:t>
            </a:r>
          </a:p>
          <a:p>
            <a:r>
              <a:rPr lang="he-IL" dirty="0">
                <a:cs typeface="+mj-cs"/>
              </a:rPr>
              <a:t>תליתי </a:t>
            </a:r>
            <a:r>
              <a:rPr lang="he-IL" dirty="0" smtClean="0">
                <a:cs typeface="+mj-cs"/>
              </a:rPr>
              <a:t>פנס גדול.. חזק.. </a:t>
            </a:r>
            <a:r>
              <a:rPr lang="he-IL" dirty="0">
                <a:cs typeface="+mj-cs"/>
              </a:rPr>
              <a:t>למה אין אור?!  חשמל יש לתלות גבוה... </a:t>
            </a:r>
            <a:r>
              <a:rPr lang="he-IL" dirty="0" smtClean="0">
                <a:cs typeface="+mj-cs"/>
              </a:rPr>
              <a:t>פנס בגובה </a:t>
            </a:r>
            <a:r>
              <a:rPr lang="he-IL" dirty="0">
                <a:cs typeface="+mj-cs"/>
              </a:rPr>
              <a:t>2 מטר רק יסנוור...</a:t>
            </a:r>
          </a:p>
          <a:p>
            <a:r>
              <a:rPr lang="he-IL" dirty="0">
                <a:cs typeface="+mj-cs"/>
              </a:rPr>
              <a:t>הגנרטור עושה רעש נוראי.. כל "שלוות </a:t>
            </a:r>
            <a:r>
              <a:rPr lang="he-IL" dirty="0" smtClean="0">
                <a:cs typeface="+mj-cs"/>
              </a:rPr>
              <a:t>הטבע" </a:t>
            </a:r>
            <a:r>
              <a:rPr lang="he-IL" dirty="0">
                <a:cs typeface="+mj-cs"/>
              </a:rPr>
              <a:t>נהרסת.. לו רק הייתי מביא כבל ארוך יותר</a:t>
            </a:r>
          </a:p>
          <a:p>
            <a:r>
              <a:rPr lang="he-IL" dirty="0">
                <a:cs typeface="+mj-cs"/>
              </a:rPr>
              <a:t>איך לא הבאתי נייר טואלט לטיול</a:t>
            </a:r>
            <a:r>
              <a:rPr lang="he-IL" dirty="0" smtClean="0">
                <a:cs typeface="+mj-cs"/>
              </a:rPr>
              <a:t>?! לחניכים </a:t>
            </a:r>
            <a:r>
              <a:rPr lang="he-IL" dirty="0">
                <a:cs typeface="+mj-cs"/>
              </a:rPr>
              <a:t>נגמר ביום השני לטיול...</a:t>
            </a:r>
          </a:p>
          <a:p>
            <a:r>
              <a:rPr lang="he-IL" dirty="0">
                <a:cs typeface="+mj-cs"/>
              </a:rPr>
              <a:t>יש ברז מים בחניון.. רכשתי שוקת למחוז, אם רק היה לי את המחבר הנכון לחבר בין שניהם</a:t>
            </a:r>
          </a:p>
          <a:p>
            <a:r>
              <a:rPr lang="he-IL" dirty="0">
                <a:cs typeface="+mj-cs"/>
              </a:rPr>
              <a:t>איזה </a:t>
            </a:r>
            <a:r>
              <a:rPr lang="he-IL" dirty="0" err="1">
                <a:cs typeface="+mj-cs"/>
              </a:rPr>
              <a:t>בלאגן</a:t>
            </a:r>
            <a:r>
              <a:rPr lang="he-IL" dirty="0">
                <a:cs typeface="+mj-cs"/>
              </a:rPr>
              <a:t> יש במפקדה!!! כולם מסתובבים ויושבים פה, כך אי אפשר לנהל טיול! מתחמים!</a:t>
            </a:r>
          </a:p>
          <a:p>
            <a:endParaRPr lang="he-IL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148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e-IL" dirty="0" smtClean="0"/>
              <a:t>פעילות בחניון הלילה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cs typeface="+mj-cs"/>
              </a:rPr>
              <a:t>ארוחת ערב</a:t>
            </a:r>
          </a:p>
          <a:p>
            <a:r>
              <a:rPr lang="he-IL" dirty="0" smtClean="0">
                <a:cs typeface="+mj-cs"/>
              </a:rPr>
              <a:t>תדריכים</a:t>
            </a:r>
          </a:p>
          <a:p>
            <a:r>
              <a:rPr lang="he-IL" dirty="0" smtClean="0">
                <a:cs typeface="+mj-cs"/>
              </a:rPr>
              <a:t>פעילות / ערב תרבות</a:t>
            </a:r>
          </a:p>
          <a:p>
            <a:r>
              <a:rPr lang="he-IL" dirty="0" smtClean="0">
                <a:cs typeface="+mj-cs"/>
              </a:rPr>
              <a:t>התארגנות מדריכים ליום המחרת</a:t>
            </a:r>
          </a:p>
          <a:p>
            <a:r>
              <a:rPr lang="he-IL" dirty="0" smtClean="0">
                <a:cs typeface="+mj-cs"/>
              </a:rPr>
              <a:t>השבעה / קומזיץ</a:t>
            </a:r>
          </a:p>
          <a:p>
            <a:r>
              <a:rPr lang="he-IL" dirty="0" smtClean="0">
                <a:cs typeface="+mj-cs"/>
              </a:rPr>
              <a:t>לינה</a:t>
            </a:r>
          </a:p>
          <a:p>
            <a:endParaRPr lang="he-IL" dirty="0" smtClean="0">
              <a:cs typeface="+mj-cs"/>
            </a:endParaRPr>
          </a:p>
          <a:p>
            <a:endParaRPr lang="he-IL" dirty="0" smtClean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8340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מה מכיל חניון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e-IL" dirty="0" smtClean="0">
                <a:cs typeface="+mj-cs"/>
              </a:rPr>
              <a:t>אזור לינה     </a:t>
            </a:r>
          </a:p>
          <a:p>
            <a:r>
              <a:rPr lang="he-IL" dirty="0" smtClean="0">
                <a:cs typeface="+mj-cs"/>
              </a:rPr>
              <a:t>מפקדה </a:t>
            </a:r>
          </a:p>
          <a:p>
            <a:r>
              <a:rPr lang="he-IL" dirty="0" smtClean="0">
                <a:cs typeface="+mj-cs"/>
              </a:rPr>
              <a:t>מתחם צוות ומדריכים</a:t>
            </a:r>
          </a:p>
          <a:p>
            <a:r>
              <a:rPr lang="he-IL" dirty="0" smtClean="0">
                <a:cs typeface="+mj-cs"/>
              </a:rPr>
              <a:t>מרפאה</a:t>
            </a:r>
          </a:p>
          <a:p>
            <a:r>
              <a:rPr lang="he-IL" dirty="0" smtClean="0">
                <a:cs typeface="+mj-cs"/>
              </a:rPr>
              <a:t>מטבח ואזור בישול</a:t>
            </a:r>
          </a:p>
          <a:p>
            <a:r>
              <a:rPr lang="he-IL" dirty="0" err="1" smtClean="0">
                <a:cs typeface="+mj-cs"/>
              </a:rPr>
              <a:t>שרותים</a:t>
            </a:r>
            <a:endParaRPr lang="he-IL" dirty="0" smtClean="0">
              <a:cs typeface="+mj-cs"/>
            </a:endParaRPr>
          </a:p>
          <a:p>
            <a:r>
              <a:rPr lang="he-IL" dirty="0" smtClean="0">
                <a:cs typeface="+mj-cs"/>
              </a:rPr>
              <a:t>מילוי מים</a:t>
            </a:r>
          </a:p>
          <a:p>
            <a:r>
              <a:rPr lang="he-IL" dirty="0" smtClean="0">
                <a:cs typeface="+mj-cs"/>
              </a:rPr>
              <a:t>פינוי אשפה</a:t>
            </a:r>
          </a:p>
          <a:p>
            <a:r>
              <a:rPr lang="he-IL" dirty="0" smtClean="0">
                <a:cs typeface="+mj-cs"/>
              </a:rPr>
              <a:t>מתחם מדורות / מנגלים </a:t>
            </a:r>
          </a:p>
          <a:p>
            <a:r>
              <a:rPr lang="he-IL" dirty="0" smtClean="0">
                <a:cs typeface="+mj-cs"/>
              </a:rPr>
              <a:t>מתחם חנייה – אוטובוסים / כלי רכב</a:t>
            </a:r>
          </a:p>
        </p:txBody>
      </p:sp>
    </p:spTree>
    <p:extLst>
      <p:ext uri="{BB962C8B-B14F-4D97-AF65-F5344CB8AC3E}">
        <p14:creationId xmlns:p14="http://schemas.microsoft.com/office/powerpoint/2010/main" val="27958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תכנון מקדים של חניון הלילה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cs typeface="+mj-cs"/>
              </a:rPr>
              <a:t>דרוש סיור מקדים ותכנון החל משלב טיול ההכנה.</a:t>
            </a:r>
          </a:p>
          <a:p>
            <a:r>
              <a:rPr lang="he-IL" dirty="0" smtClean="0">
                <a:cs typeface="+mj-cs"/>
              </a:rPr>
              <a:t>אפשור של פעילות במקביל בלי הפרעה למתחמים האחרים</a:t>
            </a:r>
          </a:p>
          <a:p>
            <a:r>
              <a:rPr lang="he-IL" dirty="0" smtClean="0">
                <a:cs typeface="+mj-cs"/>
              </a:rPr>
              <a:t>דגש על בטיחות , ביטחון ותברואה</a:t>
            </a:r>
          </a:p>
          <a:p>
            <a:r>
              <a:rPr lang="he-IL" dirty="0" smtClean="0">
                <a:cs typeface="+mj-cs"/>
              </a:rPr>
              <a:t>הכרות עם לו"ז הפעילות בחניון </a:t>
            </a:r>
            <a:endParaRPr lang="he-IL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4595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שמירת החיים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cs typeface="+mj-cs"/>
              </a:rPr>
              <a:t>תדרוך לצוות החניון</a:t>
            </a:r>
          </a:p>
          <a:p>
            <a:r>
              <a:rPr lang="he-IL" dirty="0" smtClean="0">
                <a:cs typeface="+mj-cs"/>
              </a:rPr>
              <a:t>סקרי סיכונים מספר פעמים ביום כולל בחשכה</a:t>
            </a:r>
          </a:p>
          <a:p>
            <a:r>
              <a:rPr lang="he-IL" dirty="0" smtClean="0">
                <a:cs typeface="+mj-cs"/>
              </a:rPr>
              <a:t>סימון מפגעים</a:t>
            </a:r>
          </a:p>
          <a:p>
            <a:r>
              <a:rPr lang="he-IL" dirty="0" smtClean="0">
                <a:cs typeface="+mj-cs"/>
              </a:rPr>
              <a:t>תאורה מתאימה</a:t>
            </a:r>
          </a:p>
          <a:p>
            <a:r>
              <a:rPr lang="he-IL" dirty="0" smtClean="0">
                <a:cs typeface="+mj-cs"/>
              </a:rPr>
              <a:t>אזור חנייה נפרד</a:t>
            </a:r>
          </a:p>
          <a:p>
            <a:r>
              <a:rPr lang="he-IL" dirty="0" smtClean="0">
                <a:cs typeface="+mj-cs"/>
              </a:rPr>
              <a:t>תדרוכים לחניכים ולמדריכים בכל שלב</a:t>
            </a:r>
            <a:endParaRPr lang="he-IL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9930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מים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cs typeface="+mj-cs"/>
              </a:rPr>
              <a:t>האם יש מקור מים בחניון ?</a:t>
            </a:r>
          </a:p>
          <a:p>
            <a:r>
              <a:rPr lang="he-IL" dirty="0" smtClean="0">
                <a:cs typeface="+mj-cs"/>
              </a:rPr>
              <a:t>כמות הברזים ופיזורם</a:t>
            </a:r>
          </a:p>
          <a:p>
            <a:r>
              <a:rPr lang="he-IL" dirty="0" smtClean="0">
                <a:cs typeface="+mj-cs"/>
              </a:rPr>
              <a:t>נק' מים למטבח</a:t>
            </a:r>
          </a:p>
          <a:p>
            <a:r>
              <a:rPr lang="he-IL" dirty="0" smtClean="0">
                <a:cs typeface="+mj-cs"/>
              </a:rPr>
              <a:t>ניקוז המים</a:t>
            </a:r>
          </a:p>
          <a:p>
            <a:r>
              <a:rPr lang="he-IL" dirty="0" smtClean="0">
                <a:cs typeface="+mj-cs"/>
              </a:rPr>
              <a:t>קירבה לשירותים – שטיפת ידיים</a:t>
            </a:r>
            <a:endParaRPr lang="he-IL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3480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חשמל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cs typeface="+mj-cs"/>
              </a:rPr>
              <a:t>מה מקור החשמל ?</a:t>
            </a:r>
          </a:p>
          <a:p>
            <a:r>
              <a:rPr lang="he-IL" dirty="0" smtClean="0">
                <a:cs typeface="+mj-cs"/>
              </a:rPr>
              <a:t>האם יצרנו חניון חשוך מידי? מואר מידי ?</a:t>
            </a:r>
          </a:p>
          <a:p>
            <a:r>
              <a:rPr lang="he-IL" dirty="0" smtClean="0">
                <a:cs typeface="+mj-cs"/>
              </a:rPr>
              <a:t>ארגון ציוד מראש כולל בדיקת תקינות</a:t>
            </a:r>
            <a:endParaRPr lang="he-IL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4238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שירותים ופינוי אשפה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cs typeface="+mj-cs"/>
              </a:rPr>
              <a:t>תא לכל  50 משתתפים</a:t>
            </a:r>
          </a:p>
          <a:p>
            <a:r>
              <a:rPr lang="he-IL" dirty="0" smtClean="0">
                <a:cs typeface="+mj-cs"/>
              </a:rPr>
              <a:t>מיקום מתאים </a:t>
            </a:r>
          </a:p>
          <a:p>
            <a:r>
              <a:rPr lang="he-IL" dirty="0" smtClean="0">
                <a:cs typeface="+mj-cs"/>
              </a:rPr>
              <a:t>ניקיון השירותים</a:t>
            </a:r>
          </a:p>
          <a:p>
            <a:r>
              <a:rPr lang="he-IL" dirty="0" smtClean="0">
                <a:cs typeface="+mj-cs"/>
              </a:rPr>
              <a:t>שטיפת ידיים</a:t>
            </a:r>
          </a:p>
          <a:p>
            <a:r>
              <a:rPr lang="he-IL" dirty="0" smtClean="0">
                <a:cs typeface="+mj-cs"/>
              </a:rPr>
              <a:t>ריכוז אשפה , איך מפנים ?</a:t>
            </a:r>
          </a:p>
          <a:p>
            <a:r>
              <a:rPr lang="he-IL" dirty="0" smtClean="0">
                <a:cs typeface="+mj-cs"/>
              </a:rPr>
              <a:t>סריקות ניקיון</a:t>
            </a:r>
            <a:endParaRPr lang="he-IL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7358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מטבח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e-IL" dirty="0" smtClean="0">
                <a:cs typeface="+mj-cs"/>
              </a:rPr>
              <a:t>מקום מוצל</a:t>
            </a:r>
          </a:p>
          <a:p>
            <a:r>
              <a:rPr lang="he-IL" dirty="0" smtClean="0">
                <a:cs typeface="+mj-cs"/>
              </a:rPr>
              <a:t>גישה לפריקת האספקה</a:t>
            </a:r>
          </a:p>
          <a:p>
            <a:r>
              <a:rPr lang="he-IL" dirty="0" smtClean="0">
                <a:cs typeface="+mj-cs"/>
              </a:rPr>
              <a:t>מקור מים</a:t>
            </a:r>
          </a:p>
          <a:p>
            <a:r>
              <a:rPr lang="he-IL" dirty="0" smtClean="0">
                <a:cs typeface="+mj-cs"/>
              </a:rPr>
              <a:t>חלוקה למתחמים</a:t>
            </a:r>
          </a:p>
          <a:p>
            <a:r>
              <a:rPr lang="he-IL" dirty="0" smtClean="0">
                <a:cs typeface="+mj-cs"/>
              </a:rPr>
              <a:t>אזור בטוח לבישול , בלוני גז , מניעת התהפכות סירים</a:t>
            </a:r>
          </a:p>
          <a:p>
            <a:r>
              <a:rPr lang="he-IL" dirty="0" smtClean="0">
                <a:cs typeface="+mj-cs"/>
              </a:rPr>
              <a:t>אחראי מטבח בנוסף לאחראי החניון</a:t>
            </a:r>
          </a:p>
          <a:p>
            <a:r>
              <a:rPr lang="he-IL" dirty="0" smtClean="0">
                <a:cs typeface="+mj-cs"/>
              </a:rPr>
              <a:t>האוכל מגיע מבושל? (בשכבה צעירה נכון יותר שארוחת הערב תגיע מוכנה)</a:t>
            </a:r>
            <a:endParaRPr lang="he-IL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9350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אורגני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46</TotalTime>
  <Words>374</Words>
  <Application>Microsoft Office PowerPoint</Application>
  <PresentationFormat>מסך רחב</PresentationFormat>
  <Paragraphs>71</Paragraphs>
  <Slides>11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11</vt:i4>
      </vt:variant>
    </vt:vector>
  </HeadingPairs>
  <TitlesOfParts>
    <vt:vector size="16" baseType="lpstr">
      <vt:lpstr>Arial</vt:lpstr>
      <vt:lpstr>Calibri</vt:lpstr>
      <vt:lpstr>Garamond</vt:lpstr>
      <vt:lpstr>Times New Roman</vt:lpstr>
      <vt:lpstr>אורגני</vt:lpstr>
      <vt:lpstr>חניון לילה</vt:lpstr>
      <vt:lpstr>פעילות בחניון הלילה</vt:lpstr>
      <vt:lpstr>מה מכיל חניון</vt:lpstr>
      <vt:lpstr>תכנון מקדים של חניון הלילה</vt:lpstr>
      <vt:lpstr>שמירת החיים</vt:lpstr>
      <vt:lpstr>מים</vt:lpstr>
      <vt:lpstr>חשמל</vt:lpstr>
      <vt:lpstr>שירותים ופינוי אשפה</vt:lpstr>
      <vt:lpstr>מטבח</vt:lpstr>
      <vt:lpstr>ציוד</vt:lpstr>
      <vt:lpstr>מה עלול להשתבש ?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חניון לילה</dc:title>
  <dc:creator>רון שרייבר</dc:creator>
  <cp:lastModifiedBy>רון שרייבר</cp:lastModifiedBy>
  <cp:revision>8</cp:revision>
  <cp:lastPrinted>2020-02-27T16:37:05Z</cp:lastPrinted>
  <dcterms:created xsi:type="dcterms:W3CDTF">2019-02-14T10:55:52Z</dcterms:created>
  <dcterms:modified xsi:type="dcterms:W3CDTF">2020-02-27T16:37:07Z</dcterms:modified>
</cp:coreProperties>
</file>